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61" r:id="rId9"/>
    <p:sldId id="270" r:id="rId10"/>
    <p:sldId id="274" r:id="rId11"/>
    <p:sldId id="273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0" name="Shape 11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Shape 11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26" name="Shape 12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Shape 12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473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06000" marR="0" lvl="5" indent="-1615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473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06000" marR="0" lvl="5" indent="-1615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473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06000" marR="0" lvl="5" indent="-1615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06000" marR="0" lvl="5" indent="-1717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06000" marR="0" lvl="5" indent="-1717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06000" marR="0" lvl="5" indent="-1717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06000" marR="0" lvl="5" indent="-1717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473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06000" marR="0" lvl="5" indent="-1615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21470" cy="417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1042" cy="23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2425" cy="114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469" cy="76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9430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473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06000" marR="0" lvl="5" indent="-1615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1041743" y="63137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Narcissists can talk about themselves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041743" y="3880396"/>
            <a:ext cx="8825658" cy="20806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1" i="0" u="sng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MEMBERS: </a:t>
            </a: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BHAVIYA GANDANI</a:t>
            </a: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JULIA VALENCIA</a:t>
            </a: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FELICIA </a:t>
            </a:r>
            <a:r>
              <a:rPr lang="en-US"/>
              <a:t>AUBERT</a:t>
            </a: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RICHARD MCNELEY</a:t>
            </a: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VIRAJ MANJAREKAR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BB97E-4368-476B-A987-07282DF2B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294" y="270300"/>
            <a:ext cx="8946541" cy="4195481"/>
          </a:xfrm>
        </p:spPr>
        <p:txBody>
          <a:bodyPr/>
          <a:lstStyle/>
          <a:p>
            <a:r>
              <a:rPr lang="en-US" dirty="0"/>
              <a:t>DPD </a:t>
            </a:r>
            <a:r>
              <a:rPr lang="en-US" dirty="0" err="1"/>
              <a:t>Fileupload</a:t>
            </a:r>
            <a:r>
              <a:rPr lang="en-US" dirty="0"/>
              <a:t> Collection: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220F5-067B-44FA-B99D-9956A522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1120022"/>
            <a:ext cx="9060295" cy="47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6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C03C6-A5A6-460E-A022-BA82615E9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730" y="279536"/>
            <a:ext cx="8946541" cy="4195481"/>
          </a:xfrm>
        </p:spPr>
        <p:txBody>
          <a:bodyPr/>
          <a:lstStyle/>
          <a:p>
            <a:r>
              <a:rPr lang="en-US" dirty="0"/>
              <a:t>Stylesheet: (styles.css)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03" y="886690"/>
            <a:ext cx="5895975" cy="56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1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804373" y="466920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Traits: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75" y="1025025"/>
            <a:ext cx="4772850" cy="528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727" y="1025025"/>
            <a:ext cx="4564813" cy="52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804373" y="46692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/>
              <a:t>Render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Traits: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88" y="1248775"/>
            <a:ext cx="4645349" cy="451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985" y="1248775"/>
            <a:ext cx="4155424" cy="45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804374" y="466921"/>
            <a:ext cx="36573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/>
              <a:t>Render Blog Posts</a:t>
            </a: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l="20490" t="21548" r="45347" b="35689"/>
          <a:stretch/>
        </p:blipFill>
        <p:spPr>
          <a:xfrm>
            <a:off x="6063825" y="1284600"/>
            <a:ext cx="5500690" cy="369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 l="19504" t="73670" r="59750" b="10387"/>
          <a:stretch/>
        </p:blipFill>
        <p:spPr>
          <a:xfrm>
            <a:off x="1217500" y="4551925"/>
            <a:ext cx="4261450" cy="184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l="20809" t="43054" r="49457" b="25594"/>
          <a:stretch/>
        </p:blipFill>
        <p:spPr>
          <a:xfrm>
            <a:off x="458275" y="1284600"/>
            <a:ext cx="5500699" cy="30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804374" y="466921"/>
            <a:ext cx="36573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/>
              <a:t>Rendering Blog Posts</a:t>
            </a: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l="20035" t="36318" r="45633" b="14643"/>
          <a:stretch/>
        </p:blipFill>
        <p:spPr>
          <a:xfrm>
            <a:off x="520800" y="1460425"/>
            <a:ext cx="6033326" cy="48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 l="21105" t="35836" r="53055" b="35884"/>
          <a:stretch/>
        </p:blipFill>
        <p:spPr>
          <a:xfrm>
            <a:off x="6701375" y="1975775"/>
            <a:ext cx="4721050" cy="29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804376" y="466925"/>
            <a:ext cx="64164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/>
              <a:t>Rendering User Photos and Profile Picture</a:t>
            </a: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l="20261" t="39968" r="47424" b="27582"/>
          <a:stretch/>
        </p:blipFill>
        <p:spPr>
          <a:xfrm>
            <a:off x="685025" y="3238746"/>
            <a:ext cx="5876501" cy="331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l="20261" t="17603" r="47424" b="63647"/>
          <a:stretch/>
        </p:blipFill>
        <p:spPr>
          <a:xfrm>
            <a:off x="685025" y="1260100"/>
            <a:ext cx="5876501" cy="191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 l="19504" t="73670" r="59750" b="10387"/>
          <a:stretch/>
        </p:blipFill>
        <p:spPr>
          <a:xfrm>
            <a:off x="6611025" y="2508000"/>
            <a:ext cx="4261450" cy="18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Future Scope: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About me section</a:t>
            </a:r>
          </a:p>
          <a:p>
            <a:pPr marL="914400" marR="0" lvl="1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more personal information </a:t>
            </a: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Sticky profile picture</a:t>
            </a:r>
          </a:p>
          <a:p>
            <a:pPr marL="914400" marR="0" lvl="1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 profile picture that will always be on the left hand side to see even while scrolling through blog posts </a:t>
            </a:r>
          </a:p>
          <a:p>
            <a:pPr marL="914400" marR="0" lvl="1" indent="-22860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914400" marR="0" lvl="1" indent="-228600" algn="l" rtl="0"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914400" marR="0" lvl="1" indent="-22860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852862" y="3068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Sources: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-US">
                <a:solidFill>
                  <a:srgbClr val="FFFFFF"/>
                </a:solidFill>
              </a:rPr>
              <a:t>Bhardwaj, Arvind, (2017). [online] Available at: //https://stackoverflow.com/questions/18378182/limit-checkbox-select-and-move-the-selection-to-the-first-choice [Accessed 16 Oct. 2017].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-US">
                <a:solidFill>
                  <a:srgbClr val="FFFFFF"/>
                </a:solidFill>
              </a:rPr>
              <a:t>Donnelly, James, (2017). </a:t>
            </a:r>
            <a:r>
              <a:rPr lang="en-US" i="1">
                <a:solidFill>
                  <a:srgbClr val="FFFFFF"/>
                </a:solidFill>
              </a:rPr>
              <a:t>jquery - show textbox when checkbox checked</a:t>
            </a:r>
            <a:r>
              <a:rPr lang="en-US">
                <a:solidFill>
                  <a:srgbClr val="FFFFFF"/>
                </a:solidFill>
              </a:rPr>
              <a:t>. [online] Stackoverflow.com. Available at: https://stackoverflow.com/questions/19670323/jquery-show-textbox-when-checkbox-checked [Accessed 16 Oct. 2017].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45130" y="13050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Domain / Scope: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874220" y="1574574"/>
            <a:ext cx="8946541" cy="41583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idea:  Narcissists can talk about themselves.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domain: </a:t>
            </a: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features to implement?</a:t>
            </a: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to budget feature implementation and task management to hit the deadline?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Implemented features:</a:t>
            </a: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Blog posts, login/logout functionality, image upload and display, questionnaire and profile.</a:t>
            </a: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Technologies Used: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024935" y="1678449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Front-End: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- HTML                                                      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- BootStrap + CSS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- Javascript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Back-End: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- Node Js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- Ajax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- JQuery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Deployment: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- Deployd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5701" y="1545421"/>
            <a:ext cx="2896013" cy="169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5702" y="3428671"/>
            <a:ext cx="1615200" cy="75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5554" y="3428670"/>
            <a:ext cx="1408872" cy="76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5701" y="4526317"/>
            <a:ext cx="1238147" cy="16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56617" y="3428670"/>
            <a:ext cx="1444188" cy="75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645130" y="182753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Snippets: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874220" y="1086267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Login: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220" y="1691416"/>
            <a:ext cx="4686140" cy="446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992" y="1691416"/>
            <a:ext cx="5053714" cy="446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52450" y="571500"/>
            <a:ext cx="9497403" cy="5676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Profile Photo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Upload: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1815F0-1A3B-413F-AE8C-76EE22C0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036" y="1062182"/>
            <a:ext cx="8404493" cy="57219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692CA-4C6B-4EE2-8B07-5740D579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767" y="270300"/>
            <a:ext cx="8946541" cy="4195481"/>
          </a:xfrm>
        </p:spPr>
        <p:txBody>
          <a:bodyPr/>
          <a:lstStyle/>
          <a:p>
            <a:r>
              <a:rPr lang="en-US" dirty="0"/>
              <a:t>Validation: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66" y="996440"/>
            <a:ext cx="5628081" cy="1331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5" y="2327563"/>
            <a:ext cx="5614391" cy="1577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55" y="996440"/>
            <a:ext cx="4867709" cy="2908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806" y="4630882"/>
            <a:ext cx="4019550" cy="19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2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96B79-07CB-4D60-91D7-F87B9D06C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312" y="279536"/>
            <a:ext cx="8946541" cy="4195481"/>
          </a:xfrm>
        </p:spPr>
        <p:txBody>
          <a:bodyPr/>
          <a:lstStyle/>
          <a:p>
            <a:r>
              <a:rPr lang="en-US" dirty="0"/>
              <a:t>Public Posts: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1145597"/>
            <a:ext cx="5251306" cy="517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19" y="1145596"/>
            <a:ext cx="5278581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71512" y="0"/>
            <a:ext cx="8946541" cy="5251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Blog Upload: Without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B2F65-0F59-4B9F-9C97-37C8F722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70" y="487600"/>
            <a:ext cx="7207983" cy="61887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0391-948B-4BEC-B061-99CBB964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476" y="104046"/>
            <a:ext cx="8946541" cy="4195481"/>
          </a:xfrm>
        </p:spPr>
        <p:txBody>
          <a:bodyPr/>
          <a:lstStyle/>
          <a:p>
            <a:r>
              <a:rPr lang="en-US" dirty="0"/>
              <a:t>Blog Upload: With Image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9C039-726E-4077-A3EB-A9507199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51" y="979054"/>
            <a:ext cx="8642051" cy="51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34959"/>
      </p:ext>
    </p:extLst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224</Words>
  <Application>Microsoft Office PowerPoint</Application>
  <PresentationFormat>Widescreen</PresentationFormat>
  <Paragraphs>56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Century Gothic</vt:lpstr>
      <vt:lpstr>Arial</vt:lpstr>
      <vt:lpstr>Noto Sans Symbols</vt:lpstr>
      <vt:lpstr>Ion</vt:lpstr>
      <vt:lpstr>Narcissists can talk about themselves</vt:lpstr>
      <vt:lpstr>Problem Domain / Scope:</vt:lpstr>
      <vt:lpstr>Technologies Used:</vt:lpstr>
      <vt:lpstr>Code Snippets: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Scope:</vt:lpstr>
      <vt:lpstr>PowerPoint Presentation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Narcissists can talk about themselves</dc:title>
  <cp:lastModifiedBy>CampusUser</cp:lastModifiedBy>
  <cp:revision>13</cp:revision>
  <dcterms:modified xsi:type="dcterms:W3CDTF">2017-10-17T00:02:11Z</dcterms:modified>
</cp:coreProperties>
</file>